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88" r:id="rId3"/>
    <p:sldId id="289" r:id="rId4"/>
    <p:sldId id="290" r:id="rId5"/>
    <p:sldId id="291" r:id="rId6"/>
    <p:sldId id="292" r:id="rId7"/>
    <p:sldId id="27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ABF"/>
    <a:srgbClr val="BF0101"/>
    <a:srgbClr val="FF0000"/>
    <a:srgbClr val="FCF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0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F36EC-428A-4AE8-AB14-4E42501C3A6F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75986-0DAC-4BEA-8341-682163800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9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11/7/2016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5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0646" y="1417528"/>
            <a:ext cx="4897554" cy="23706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Glendale Quiet Zone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0123" y="3788140"/>
            <a:ext cx="4038600" cy="106136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tx1"/>
                </a:solidFill>
              </a:rPr>
              <a:t>Village Update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tx1"/>
                </a:solidFill>
              </a:rPr>
              <a:t>11.07.16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8264" y="1208028"/>
            <a:ext cx="1948289" cy="364148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217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688" y="1512394"/>
            <a:ext cx="8229600" cy="160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</a:rPr>
              <a:t>Preliminary Concepts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rgbClr val="BF0101"/>
                </a:solidFill>
              </a:rPr>
              <a:t>Quiet Zone Improvements</a:t>
            </a:r>
            <a:endParaRPr lang="en-US" b="1" dirty="0">
              <a:solidFill>
                <a:srgbClr val="BF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19" y="2227480"/>
            <a:ext cx="326698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dirty="0" smtClean="0"/>
              <a:t>N. Greenville</a:t>
            </a:r>
            <a:endParaRPr lang="en-US" sz="4400" dirty="0"/>
          </a:p>
        </p:txBody>
      </p:sp>
      <p:grpSp>
        <p:nvGrpSpPr>
          <p:cNvPr id="3" name="Group 2"/>
          <p:cNvGrpSpPr/>
          <p:nvPr/>
        </p:nvGrpSpPr>
        <p:grpSpPr>
          <a:xfrm>
            <a:off x="3743242" y="165584"/>
            <a:ext cx="4887941" cy="6091760"/>
            <a:chOff x="3743242" y="165584"/>
            <a:chExt cx="4887941" cy="60917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9381"/>
            <a:stretch/>
          </p:blipFill>
          <p:spPr>
            <a:xfrm>
              <a:off x="3743242" y="165584"/>
              <a:ext cx="4887941" cy="60917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Oval 1"/>
            <p:cNvSpPr/>
            <p:nvPr/>
          </p:nvSpPr>
          <p:spPr>
            <a:xfrm>
              <a:off x="4144305" y="334228"/>
              <a:ext cx="2255972" cy="238139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346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559" y="3629808"/>
            <a:ext cx="2690456" cy="119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400" dirty="0" smtClean="0"/>
              <a:t>Pedestrian </a:t>
            </a:r>
          </a:p>
          <a:p>
            <a:pPr algn="r">
              <a:lnSpc>
                <a:spcPct val="80000"/>
              </a:lnSpc>
            </a:pPr>
            <a:r>
              <a:rPr lang="en-US" sz="4400" dirty="0" smtClean="0"/>
              <a:t>Crossing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23" y="1440923"/>
            <a:ext cx="3434909" cy="193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6416"/>
          <a:stretch/>
        </p:blipFill>
        <p:spPr>
          <a:xfrm>
            <a:off x="4087575" y="409432"/>
            <a:ext cx="4885947" cy="6288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00623" y="1102369"/>
            <a:ext cx="96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Current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187646" y="77071"/>
            <a:ext cx="96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Proposed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88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4613" y="2431428"/>
            <a:ext cx="2690456" cy="119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dirty="0" smtClean="0"/>
              <a:t>Pedestrian </a:t>
            </a:r>
          </a:p>
          <a:p>
            <a:pPr algn="ctr">
              <a:lnSpc>
                <a:spcPct val="80000"/>
              </a:lnSpc>
            </a:pPr>
            <a:r>
              <a:rPr lang="en-US" sz="4400" dirty="0" smtClean="0"/>
              <a:t>Crossing</a:t>
            </a: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168" b="6550"/>
          <a:stretch/>
        </p:blipFill>
        <p:spPr>
          <a:xfrm>
            <a:off x="3365195" y="467930"/>
            <a:ext cx="4986570" cy="6191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95962" y="1290828"/>
            <a:ext cx="96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Proposed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618" b="24004"/>
          <a:stretch/>
        </p:blipFill>
        <p:spPr>
          <a:xfrm>
            <a:off x="1049460" y="4070836"/>
            <a:ext cx="2125609" cy="198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751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2244" y="200025"/>
            <a:ext cx="5155063" cy="3129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2431531"/>
            <a:ext cx="2690456" cy="119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dirty="0" smtClean="0">
                <a:solidFill>
                  <a:prstClr val="black"/>
                </a:solidFill>
              </a:rPr>
              <a:t>Albion </a:t>
            </a:r>
          </a:p>
          <a:p>
            <a:pPr algn="ctr">
              <a:lnSpc>
                <a:spcPct val="80000"/>
              </a:lnSpc>
            </a:pPr>
            <a:r>
              <a:rPr lang="en-US" sz="4400" dirty="0" smtClean="0">
                <a:solidFill>
                  <a:prstClr val="black"/>
                </a:solidFill>
              </a:rPr>
              <a:t>Crossing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8444" y="1194283"/>
            <a:ext cx="96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black"/>
                </a:solidFill>
              </a:rPr>
              <a:t>Current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0089" y="4645217"/>
            <a:ext cx="96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black"/>
                </a:solidFill>
              </a:rPr>
              <a:t>Proposed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14901" r="27840" b="3370"/>
          <a:stretch/>
        </p:blipFill>
        <p:spPr>
          <a:xfrm>
            <a:off x="2876883" y="3271840"/>
            <a:ext cx="5167157" cy="352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52" y="783771"/>
            <a:ext cx="5942772" cy="445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697</TotalTime>
  <Words>22</Words>
  <Application>Microsoft Office PowerPoint</Application>
  <PresentationFormat>On-screen Show (4:3)</PresentationFormat>
  <Paragraphs>16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Courier New</vt:lpstr>
      <vt:lpstr>Executive</vt:lpstr>
      <vt:lpstr>Glendale Quiet Zone</vt:lpstr>
      <vt:lpstr>Preliminary Concepts Quiet Zone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Quiet Zone Update</dc:title>
  <dc:creator>Nancy Macenko</dc:creator>
  <cp:lastModifiedBy>Loretta E. Rokey</cp:lastModifiedBy>
  <cp:revision>104</cp:revision>
  <dcterms:created xsi:type="dcterms:W3CDTF">2016-09-27T14:40:21Z</dcterms:created>
  <dcterms:modified xsi:type="dcterms:W3CDTF">2016-11-07T19:14:20Z</dcterms:modified>
</cp:coreProperties>
</file>